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373"/>
    <a:srgbClr val="F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898AB-5E36-4344-AE47-136F10963AD8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6CEEA-5557-4DA2-8667-6E1809F59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99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CEEA-5557-4DA2-8667-6E1809F593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15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CEEA-5557-4DA2-8667-6E1809F593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15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7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81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45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85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51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86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3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96817-EB79-475F-A5F9-1926905A2930}" type="datetimeFigureOut">
              <a:rPr lang="fr-FR" smtClean="0"/>
              <a:t>27/08/2015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48D6-278E-4089-B974-8F62247AA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3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lexis.arkhipoff@freesbee.fr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headleystephen89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ue_de_Veze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b="41222"/>
          <a:stretch/>
        </p:blipFill>
        <p:spPr bwMode="auto">
          <a:xfrm>
            <a:off x="-31790" y="8148129"/>
            <a:ext cx="6889790" cy="20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6858000" cy="1424608"/>
          </a:xfrm>
          <a:prstGeom prst="rect">
            <a:avLst/>
          </a:prstGeom>
          <a:solidFill>
            <a:srgbClr val="F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2400" dirty="0">
                <a:solidFill>
                  <a:sysClr val="windowText" lastClr="000000"/>
                </a:solidFill>
              </a:rPr>
              <a:t>PROJET D’AGRANDISSEMENT </a:t>
            </a:r>
          </a:p>
          <a:p>
            <a:pPr lvl="0" algn="ctr"/>
            <a:r>
              <a:rPr lang="fr-FR" sz="2400" dirty="0">
                <a:solidFill>
                  <a:sysClr val="windowText" lastClr="000000"/>
                </a:solidFill>
              </a:rPr>
              <a:t>DE </a:t>
            </a:r>
            <a:r>
              <a:rPr lang="fr-FR" sz="2400" dirty="0" smtClean="0">
                <a:solidFill>
                  <a:sysClr val="windowText" lastClr="000000"/>
                </a:solidFill>
              </a:rPr>
              <a:t>L’EGLISE ORTHODOXE </a:t>
            </a:r>
            <a:r>
              <a:rPr lang="fr-FR" sz="2400" dirty="0">
                <a:solidFill>
                  <a:sysClr val="windowText" lastClr="000000"/>
                </a:solidFill>
              </a:rPr>
              <a:t>DE VEZELAY</a:t>
            </a:r>
          </a:p>
          <a:p>
            <a:pPr lvl="0" algn="ctr"/>
            <a:r>
              <a:rPr lang="fr-FR" sz="2400" b="1" dirty="0">
                <a:solidFill>
                  <a:sysClr val="windowText" lastClr="000000"/>
                </a:solidFill>
              </a:rPr>
              <a:t>APPEL A SOUSCRIPTION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341" y="1431082"/>
            <a:ext cx="4089599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LA PAROISSE DE VEZELAY EST A L’ETROIT</a:t>
            </a:r>
          </a:p>
          <a:p>
            <a:pPr algn="just"/>
            <a:r>
              <a:rPr lang="fr-FR" sz="1500" dirty="0" smtClean="0"/>
              <a:t>Située au cœur du Morvan, à quelques mètres de la célèbre Basilique de Vézelay, la paroisse orthodoxe Saint Etienne et Saint Germain rayonne dans la région et attire de plus en plus de fidèles. </a:t>
            </a:r>
            <a:endParaRPr lang="fr-FR" sz="1500" dirty="0"/>
          </a:p>
          <a:p>
            <a:pPr algn="just"/>
            <a:r>
              <a:rPr lang="fr-FR" sz="1500" dirty="0" smtClean="0"/>
              <a:t>Ils sont entre 20 et 30 tous les dimanches, et jusqu’à 80 les jours de fête !</a:t>
            </a:r>
          </a:p>
          <a:p>
            <a:pPr algn="just"/>
            <a:endParaRPr lang="fr-FR" sz="1500" dirty="0"/>
          </a:p>
          <a:p>
            <a:pPr lvl="0" algn="just"/>
            <a:r>
              <a:rPr lang="fr-FR" b="1" dirty="0">
                <a:solidFill>
                  <a:prstClr val="black"/>
                </a:solidFill>
              </a:rPr>
              <a:t>UNE OPPORTUNITE UNIQUE !</a:t>
            </a:r>
          </a:p>
          <a:p>
            <a:pPr lvl="0" algn="just"/>
            <a:r>
              <a:rPr lang="fr-FR" sz="1500" dirty="0">
                <a:solidFill>
                  <a:prstClr val="black"/>
                </a:solidFill>
              </a:rPr>
              <a:t>La maison jouxtant la paroisse est à vendre. </a:t>
            </a:r>
            <a:endParaRPr lang="fr-FR" sz="1500" dirty="0" smtClean="0">
              <a:solidFill>
                <a:prstClr val="black"/>
              </a:solidFill>
            </a:endParaRPr>
          </a:p>
          <a:p>
            <a:pPr lvl="0" algn="just"/>
            <a:r>
              <a:rPr lang="fr-FR" sz="1500" dirty="0" smtClean="0">
                <a:solidFill>
                  <a:prstClr val="black"/>
                </a:solidFill>
              </a:rPr>
              <a:t>C’est </a:t>
            </a:r>
            <a:r>
              <a:rPr lang="fr-FR" sz="1500" dirty="0">
                <a:solidFill>
                  <a:prstClr val="black"/>
                </a:solidFill>
              </a:rPr>
              <a:t>donc </a:t>
            </a:r>
            <a:r>
              <a:rPr lang="fr-FR" sz="1500" dirty="0" smtClean="0">
                <a:solidFill>
                  <a:prstClr val="black"/>
                </a:solidFill>
              </a:rPr>
              <a:t>une </a:t>
            </a:r>
            <a:r>
              <a:rPr lang="fr-FR" sz="1500" dirty="0">
                <a:solidFill>
                  <a:prstClr val="black"/>
                </a:solidFill>
              </a:rPr>
              <a:t>formidable opportunité pour : </a:t>
            </a:r>
          </a:p>
          <a:p>
            <a:pPr marL="285750" lvl="0" indent="-285750" algn="just">
              <a:buFontTx/>
              <a:buChar char="-"/>
            </a:pPr>
            <a:r>
              <a:rPr lang="fr-FR" sz="1500" dirty="0">
                <a:solidFill>
                  <a:prstClr val="black"/>
                </a:solidFill>
              </a:rPr>
              <a:t>a</a:t>
            </a:r>
            <a:r>
              <a:rPr lang="fr-FR" sz="1500" dirty="0" smtClean="0">
                <a:solidFill>
                  <a:prstClr val="black"/>
                </a:solidFill>
              </a:rPr>
              <a:t>grandir </a:t>
            </a:r>
            <a:r>
              <a:rPr lang="fr-FR" sz="1500" dirty="0">
                <a:solidFill>
                  <a:prstClr val="black"/>
                </a:solidFill>
              </a:rPr>
              <a:t>l’église </a:t>
            </a:r>
            <a:r>
              <a:rPr lang="fr-FR" sz="1500" dirty="0" smtClean="0">
                <a:solidFill>
                  <a:prstClr val="black"/>
                </a:solidFill>
              </a:rPr>
              <a:t>elle-même</a:t>
            </a:r>
          </a:p>
          <a:p>
            <a:pPr marL="285750" lvl="0" indent="-285750" algn="just">
              <a:buFontTx/>
              <a:buChar char="-"/>
            </a:pPr>
            <a:r>
              <a:rPr lang="fr-FR" sz="1500" dirty="0" smtClean="0">
                <a:solidFill>
                  <a:prstClr val="black"/>
                </a:solidFill>
              </a:rPr>
              <a:t>agrandir </a:t>
            </a:r>
            <a:r>
              <a:rPr lang="fr-FR" sz="1500" dirty="0">
                <a:solidFill>
                  <a:prstClr val="black"/>
                </a:solidFill>
              </a:rPr>
              <a:t>la salle paroissiale pour mieux accueillir les réunions et festivités</a:t>
            </a:r>
          </a:p>
          <a:p>
            <a:pPr marL="285750" lvl="0" indent="-285750" algn="just">
              <a:buFontTx/>
              <a:buChar char="-"/>
            </a:pPr>
            <a:r>
              <a:rPr lang="fr-FR" sz="1500" dirty="0">
                <a:solidFill>
                  <a:prstClr val="black"/>
                </a:solidFill>
              </a:rPr>
              <a:t>p</a:t>
            </a:r>
            <a:r>
              <a:rPr lang="fr-FR" sz="1500" dirty="0" smtClean="0">
                <a:solidFill>
                  <a:prstClr val="black"/>
                </a:solidFill>
              </a:rPr>
              <a:t>roposer </a:t>
            </a:r>
            <a:r>
              <a:rPr lang="fr-FR" sz="1500" dirty="0">
                <a:solidFill>
                  <a:prstClr val="black"/>
                </a:solidFill>
              </a:rPr>
              <a:t>un logement pour les fidèles de passage à Vézelay</a:t>
            </a:r>
          </a:p>
          <a:p>
            <a:pPr marL="285750" lvl="0" indent="-285750" algn="just">
              <a:buFontTx/>
              <a:buChar char="-"/>
            </a:pPr>
            <a:r>
              <a:rPr lang="fr-FR" sz="1500" dirty="0" smtClean="0">
                <a:solidFill>
                  <a:prstClr val="black"/>
                </a:solidFill>
              </a:rPr>
              <a:t>proposer </a:t>
            </a:r>
            <a:r>
              <a:rPr lang="fr-FR" sz="1500" dirty="0">
                <a:solidFill>
                  <a:prstClr val="black"/>
                </a:solidFill>
              </a:rPr>
              <a:t>un logement pour les prêtres venant célébrer à la paroisse</a:t>
            </a:r>
          </a:p>
          <a:p>
            <a:pPr marL="285750" lvl="0" indent="-285750" algn="just">
              <a:buFontTx/>
              <a:buChar char="-"/>
            </a:pPr>
            <a:r>
              <a:rPr lang="fr-FR" sz="1500" dirty="0">
                <a:solidFill>
                  <a:prstClr val="black"/>
                </a:solidFill>
              </a:rPr>
              <a:t>a</a:t>
            </a:r>
            <a:r>
              <a:rPr lang="fr-FR" sz="1500" dirty="0" smtClean="0">
                <a:solidFill>
                  <a:prstClr val="black"/>
                </a:solidFill>
              </a:rPr>
              <a:t>ménager une </a:t>
            </a:r>
            <a:r>
              <a:rPr lang="fr-FR" sz="1500" dirty="0">
                <a:solidFill>
                  <a:prstClr val="black"/>
                </a:solidFill>
              </a:rPr>
              <a:t>partie de la maison pour la louer et rembourser l’emprunt </a:t>
            </a:r>
            <a:r>
              <a:rPr lang="fr-FR" sz="1500" dirty="0" smtClean="0">
                <a:solidFill>
                  <a:prstClr val="black"/>
                </a:solidFill>
              </a:rPr>
              <a:t>contracté pour l’achat</a:t>
            </a:r>
            <a:endParaRPr lang="fr-FR" sz="1500" dirty="0">
              <a:solidFill>
                <a:prstClr val="black"/>
              </a:solidFill>
            </a:endParaRPr>
          </a:p>
          <a:p>
            <a:pPr marL="285750" lvl="0" indent="-285750" algn="just">
              <a:buFontTx/>
              <a:buChar char="-"/>
            </a:pPr>
            <a:endParaRPr lang="fr-FR" sz="1500" dirty="0">
              <a:solidFill>
                <a:prstClr val="black"/>
              </a:solidFill>
            </a:endParaRPr>
          </a:p>
          <a:p>
            <a:pPr lvl="0" algn="just"/>
            <a:r>
              <a:rPr lang="fr-FR" b="1" dirty="0">
                <a:solidFill>
                  <a:prstClr val="black"/>
                </a:solidFill>
              </a:rPr>
              <a:t>UN PLAN DE </a:t>
            </a:r>
            <a:r>
              <a:rPr lang="fr-FR" b="1" dirty="0" smtClean="0">
                <a:solidFill>
                  <a:prstClr val="black"/>
                </a:solidFill>
              </a:rPr>
              <a:t>FINANCEMENT URGENT ET SOLIDE</a:t>
            </a:r>
            <a:endParaRPr lang="fr-FR" b="1" dirty="0">
              <a:solidFill>
                <a:prstClr val="black"/>
              </a:solidFill>
            </a:endParaRPr>
          </a:p>
          <a:p>
            <a:pPr lvl="0" algn="just"/>
            <a:r>
              <a:rPr lang="fr-FR" sz="1500" dirty="0" smtClean="0">
                <a:solidFill>
                  <a:prstClr val="black"/>
                </a:solidFill>
              </a:rPr>
              <a:t>Une </a:t>
            </a:r>
            <a:r>
              <a:rPr lang="fr-FR" sz="1500" dirty="0">
                <a:solidFill>
                  <a:prstClr val="black"/>
                </a:solidFill>
              </a:rPr>
              <a:t>partie de la somme sera empruntée par la paroisse, une partie a déjà été récoltée. Il manque en tout 60 000 €…. à trouver </a:t>
            </a:r>
            <a:r>
              <a:rPr lang="fr-FR" sz="1500" b="1" dirty="0">
                <a:solidFill>
                  <a:prstClr val="black"/>
                </a:solidFill>
              </a:rPr>
              <a:t>avant le 20 septembre 2015.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221088" y="5470807"/>
            <a:ext cx="2624310" cy="2650545"/>
            <a:chOff x="4163940" y="4448944"/>
            <a:chExt cx="2624310" cy="265054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0" t="855" r="21329" b="2968"/>
            <a:stretch/>
          </p:blipFill>
          <p:spPr bwMode="auto">
            <a:xfrm>
              <a:off x="4163940" y="4448944"/>
              <a:ext cx="2624310" cy="2650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227924" y="5270748"/>
              <a:ext cx="1183529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/>
                <a:t>40 000 € </a:t>
              </a:r>
            </a:p>
            <a:p>
              <a:pPr algn="ctr"/>
              <a:r>
                <a:rPr lang="fr-FR" sz="1500" dirty="0" smtClean="0"/>
                <a:t>déjà récoltés</a:t>
              </a:r>
              <a:endParaRPr lang="fr-FR" sz="15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244060" y="5987946"/>
              <a:ext cx="1430200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500" dirty="0" smtClean="0"/>
                <a:t>Il nous manque </a:t>
              </a:r>
            </a:p>
            <a:p>
              <a:pPr algn="ctr"/>
              <a:r>
                <a:rPr lang="fr-FR" sz="1600" dirty="0" smtClean="0"/>
                <a:t>60 000 €</a:t>
              </a:r>
              <a:endParaRPr lang="fr-FR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93630" y="1526332"/>
            <a:ext cx="2447738" cy="394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PHOTO DE LA PAROISSE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7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1424608"/>
          </a:xfrm>
          <a:prstGeom prst="rect">
            <a:avLst/>
          </a:prstGeom>
          <a:solidFill>
            <a:srgbClr val="F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fr-FR" sz="2400" dirty="0">
                <a:solidFill>
                  <a:sysClr val="windowText" lastClr="000000"/>
                </a:solidFill>
              </a:rPr>
              <a:t>PROJET D’AGRANDISSEMENT </a:t>
            </a:r>
          </a:p>
          <a:p>
            <a:pPr lvl="0" algn="ctr"/>
            <a:r>
              <a:rPr lang="fr-FR" sz="2400" dirty="0">
                <a:solidFill>
                  <a:sysClr val="windowText" lastClr="000000"/>
                </a:solidFill>
              </a:rPr>
              <a:t>DE L’EGLISE ORTHODOXE DE VEZELAY</a:t>
            </a:r>
          </a:p>
          <a:p>
            <a:pPr lvl="0" algn="ctr"/>
            <a:r>
              <a:rPr lang="fr-FR" sz="2400" b="1" dirty="0">
                <a:solidFill>
                  <a:sysClr val="windowText" lastClr="000000"/>
                </a:solidFill>
              </a:rPr>
              <a:t>APPEL A SOUSCRIPTION</a:t>
            </a:r>
          </a:p>
        </p:txBody>
      </p:sp>
      <p:pic>
        <p:nvPicPr>
          <p:cNvPr id="6" name="Picture 2" descr="D:\Vezelay\WP_20150811_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31149"/>
          <a:stretch/>
        </p:blipFill>
        <p:spPr bwMode="auto">
          <a:xfrm>
            <a:off x="-27384" y="1424608"/>
            <a:ext cx="245705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Vezelay\WP_20150811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8338"/>
            <a:ext cx="3592196" cy="201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Vezelay\WP_20150811_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6"/>
          <a:stretch/>
        </p:blipFill>
        <p:spPr bwMode="auto">
          <a:xfrm>
            <a:off x="4941168" y="1424607"/>
            <a:ext cx="1916832" cy="43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Vezelay\WP_20150811_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2" y="1424607"/>
            <a:ext cx="2457058" cy="43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74" y="4122829"/>
            <a:ext cx="2404099" cy="16794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Maison de 140 m² à Vézelay</a:t>
            </a:r>
          </a:p>
          <a:p>
            <a:pPr algn="ctr"/>
            <a:r>
              <a:rPr lang="fr-FR" dirty="0" smtClean="0"/>
              <a:t>5 pièces, cuisine équipée et jardin</a:t>
            </a:r>
          </a:p>
          <a:p>
            <a:pPr algn="ctr"/>
            <a:r>
              <a:rPr lang="fr-FR" dirty="0" smtClean="0"/>
              <a:t>Jouxtant la paroisse </a:t>
            </a:r>
          </a:p>
          <a:p>
            <a:pPr algn="ctr"/>
            <a:r>
              <a:rPr lang="fr-FR" dirty="0" smtClean="0"/>
              <a:t>A 2 pas de la basilique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74" y="7882086"/>
            <a:ext cx="3566622" cy="200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r-FR" sz="1600" dirty="0">
                <a:solidFill>
                  <a:prstClr val="white"/>
                </a:solidFill>
                <a:sym typeface="Symbol"/>
              </a:rPr>
              <a:t>Tous les dons seront déductibles de vos impôts  à hauteur de </a:t>
            </a:r>
            <a:r>
              <a:rPr lang="fr-FR" sz="1600" b="1" dirty="0">
                <a:solidFill>
                  <a:prstClr val="white"/>
                </a:solidFill>
                <a:sym typeface="Symbol"/>
              </a:rPr>
              <a:t>66%</a:t>
            </a:r>
            <a:r>
              <a:rPr lang="fr-FR" sz="1600" dirty="0">
                <a:solidFill>
                  <a:prstClr val="white"/>
                </a:solidFill>
                <a:sym typeface="Symbol"/>
              </a:rPr>
              <a:t> du don </a:t>
            </a:r>
            <a:endParaRPr lang="fr-FR" sz="1600" dirty="0" smtClean="0">
              <a:solidFill>
                <a:prstClr val="white"/>
              </a:solidFill>
              <a:sym typeface="Symbol"/>
            </a:endParaRPr>
          </a:p>
          <a:p>
            <a:pPr lvl="0" algn="ctr"/>
            <a:endParaRPr lang="fr-FR" sz="300" dirty="0" smtClean="0">
              <a:solidFill>
                <a:prstClr val="white"/>
              </a:solidFill>
              <a:sym typeface="Symbol"/>
            </a:endParaRPr>
          </a:p>
          <a:p>
            <a:pPr lvl="0" algn="ctr"/>
            <a:r>
              <a:rPr lang="fr-FR" sz="1600" dirty="0" smtClean="0">
                <a:solidFill>
                  <a:prstClr val="white"/>
                </a:solidFill>
                <a:sym typeface="Symbol"/>
              </a:rPr>
              <a:t>A </a:t>
            </a:r>
            <a:r>
              <a:rPr lang="fr-FR" sz="1600" dirty="0">
                <a:solidFill>
                  <a:prstClr val="white"/>
                </a:solidFill>
                <a:sym typeface="Symbol"/>
              </a:rPr>
              <a:t>titre indicatif 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11246" y="5828338"/>
            <a:ext cx="3231232" cy="3056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900" b="1" dirty="0" smtClean="0">
              <a:solidFill>
                <a:prstClr val="white"/>
              </a:solidFill>
            </a:endParaRPr>
          </a:p>
          <a:p>
            <a:pPr lvl="0" algn="ctr"/>
            <a:r>
              <a:rPr lang="fr-FR" sz="2400" b="1" dirty="0" smtClean="0">
                <a:solidFill>
                  <a:prstClr val="white"/>
                </a:solidFill>
              </a:rPr>
              <a:t>JE SOUSCRIS !</a:t>
            </a:r>
          </a:p>
          <a:p>
            <a:pPr lvl="0" algn="ctr"/>
            <a:endParaRPr lang="fr-FR" sz="300" b="1" dirty="0">
              <a:solidFill>
                <a:prstClr val="white"/>
              </a:solidFill>
            </a:endParaRPr>
          </a:p>
          <a:p>
            <a:pPr marL="285750" lvl="0" indent="-285750">
              <a:buFont typeface="Symbol"/>
              <a:buChar char=""/>
            </a:pPr>
            <a:r>
              <a:rPr lang="fr-FR" sz="1600" dirty="0">
                <a:solidFill>
                  <a:prstClr val="white"/>
                </a:solidFill>
                <a:sym typeface="Symbol"/>
              </a:rPr>
              <a:t>J’envoie ma promesse de don par courrier </a:t>
            </a:r>
            <a:r>
              <a:rPr lang="fr-FR" sz="1600" dirty="0" smtClean="0">
                <a:solidFill>
                  <a:prstClr val="white"/>
                </a:solidFill>
                <a:sym typeface="Symbol"/>
              </a:rPr>
              <a:t>à </a:t>
            </a:r>
            <a:r>
              <a:rPr lang="fr-FR" sz="1600" dirty="0" smtClean="0">
                <a:solidFill>
                  <a:prstClr val="white"/>
                </a:solidFill>
              </a:rPr>
              <a:t>Paroisse </a:t>
            </a:r>
            <a:r>
              <a:rPr lang="fr-FR" sz="1600" dirty="0">
                <a:solidFill>
                  <a:prstClr val="white"/>
                </a:solidFill>
              </a:rPr>
              <a:t>orthodoxe Saint-Etienne &amp; Saint-Germain Rue du Couvent, 89450 </a:t>
            </a:r>
            <a:r>
              <a:rPr lang="fr-FR" sz="1600" dirty="0" smtClean="0">
                <a:solidFill>
                  <a:prstClr val="white"/>
                </a:solidFill>
              </a:rPr>
              <a:t>Vézelay</a:t>
            </a:r>
            <a:endParaRPr lang="fr-FR" sz="1600" dirty="0">
              <a:solidFill>
                <a:prstClr val="white"/>
              </a:solidFill>
              <a:sym typeface="Symbol"/>
            </a:endParaRPr>
          </a:p>
          <a:p>
            <a:pPr marL="285750" lvl="0" indent="-285750">
              <a:buFont typeface="Symbol"/>
              <a:buChar char=""/>
            </a:pPr>
            <a:r>
              <a:rPr lang="fr-FR" sz="1600" dirty="0" smtClean="0">
                <a:solidFill>
                  <a:prstClr val="white"/>
                </a:solidFill>
                <a:sym typeface="Symbol"/>
              </a:rPr>
              <a:t>Ou par email à  </a:t>
            </a:r>
            <a:r>
              <a:rPr lang="fr-FR" sz="1600" dirty="0" smtClean="0">
                <a:solidFill>
                  <a:prstClr val="white"/>
                </a:solidFill>
                <a:hlinkClick r:id="rId7"/>
              </a:rPr>
              <a:t>headleystephen89@gmail.com</a:t>
            </a:r>
            <a:r>
              <a:rPr lang="fr-FR" sz="1600" dirty="0" smtClean="0">
                <a:solidFill>
                  <a:prstClr val="white"/>
                </a:solidFill>
              </a:rPr>
              <a:t> ou </a:t>
            </a:r>
            <a:r>
              <a:rPr lang="fr-FR" sz="1600" dirty="0" smtClean="0">
                <a:hlinkClick r:id="rId8"/>
              </a:rPr>
              <a:t>alexis.arkhipoff@freesbee.fr</a:t>
            </a:r>
            <a:r>
              <a:rPr lang="fr-FR" sz="1600" dirty="0" smtClean="0"/>
              <a:t> </a:t>
            </a:r>
            <a:endParaRPr lang="fr-FR" sz="1600" dirty="0">
              <a:solidFill>
                <a:prstClr val="white"/>
              </a:solidFill>
              <a:sym typeface="Symbol"/>
            </a:endParaRPr>
          </a:p>
          <a:p>
            <a:pPr marL="285750" lvl="0" indent="-285750">
              <a:buFont typeface="Symbol"/>
              <a:buChar char=""/>
            </a:pPr>
            <a:r>
              <a:rPr lang="fr-FR" sz="1600" dirty="0" smtClean="0">
                <a:solidFill>
                  <a:prstClr val="white"/>
                </a:solidFill>
                <a:sym typeface="Symbol"/>
              </a:rPr>
              <a:t>Ou par téléphone à père </a:t>
            </a:r>
            <a:r>
              <a:rPr lang="fr-FR" sz="1600" dirty="0">
                <a:solidFill>
                  <a:prstClr val="white"/>
                </a:solidFill>
                <a:sym typeface="Symbol"/>
              </a:rPr>
              <a:t>Stephen Headley 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06.XX.XX.XX.XX</a:t>
            </a:r>
            <a:r>
              <a:rPr lang="fr-FR" sz="1600" dirty="0" smtClean="0">
                <a:solidFill>
                  <a:prstClr val="white"/>
                </a:solidFill>
                <a:sym typeface="Symbol"/>
              </a:rPr>
              <a:t> ou </a:t>
            </a:r>
            <a:r>
              <a:rPr lang="fr-FR" sz="1600" dirty="0">
                <a:solidFill>
                  <a:prstClr val="white"/>
                </a:solidFill>
                <a:sym typeface="Symbol"/>
              </a:rPr>
              <a:t>Alexis </a:t>
            </a:r>
            <a:r>
              <a:rPr lang="fr-FR" sz="1600" dirty="0" err="1">
                <a:solidFill>
                  <a:prstClr val="white"/>
                </a:solidFill>
                <a:sym typeface="Symbol"/>
              </a:rPr>
              <a:t>Arkhipoff</a:t>
            </a:r>
            <a:r>
              <a:rPr lang="fr-FR" sz="1600" dirty="0">
                <a:solidFill>
                  <a:prstClr val="white"/>
                </a:solidFill>
                <a:sym typeface="Symbol"/>
              </a:rPr>
              <a:t>  06.72.95.53.05</a:t>
            </a:r>
          </a:p>
          <a:p>
            <a:pPr marL="285750" lvl="0" indent="-285750">
              <a:buFont typeface="Symbol"/>
              <a:buChar char=""/>
            </a:pPr>
            <a:endParaRPr lang="fr-FR" dirty="0">
              <a:solidFill>
                <a:prstClr val="white"/>
              </a:solidFill>
              <a:sym typeface="Symbol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29"/>
              </p:ext>
            </p:extLst>
          </p:nvPr>
        </p:nvGraphicFramePr>
        <p:xfrm>
          <a:off x="197833" y="8667700"/>
          <a:ext cx="322210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52"/>
                <a:gridCol w="1611052"/>
              </a:tblGrid>
              <a:tr h="23790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Don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Après déduction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500 €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170 €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1 000 €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340 €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790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5 000 €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bg1"/>
                          </a:solidFill>
                        </a:rPr>
                        <a:t>1 700 €</a:t>
                      </a:r>
                      <a:endParaRPr lang="fr-F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>
            <a:off x="1486412" y="9133656"/>
            <a:ext cx="6099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11246" y="8884518"/>
            <a:ext cx="3232354" cy="1002432"/>
          </a:xfrm>
          <a:prstGeom prst="rect">
            <a:avLst/>
          </a:prstGeom>
          <a:solidFill>
            <a:srgbClr val="FD73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REPONSES ATTENDUES AVANT </a:t>
            </a:r>
            <a:r>
              <a:rPr lang="fr-FR" sz="2400" b="1" dirty="0" smtClean="0"/>
              <a:t>LE 20 SEPTEMBRE 2015</a:t>
            </a:r>
            <a:endParaRPr lang="fr-FR" sz="2400" dirty="0">
              <a:sym typeface="Symbol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486412" y="9451590"/>
            <a:ext cx="6099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486412" y="9728770"/>
            <a:ext cx="6099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574" y="3753497"/>
            <a:ext cx="1732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Vue depuis la maison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74239" y="5494467"/>
            <a:ext cx="186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La maison et son jardin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22118" y="5492978"/>
            <a:ext cx="1974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La maison et la Basilique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7384" y="7574309"/>
            <a:ext cx="1890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L’intérieur de la maison</a:t>
            </a:r>
            <a:endParaRPr lang="fr-F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335</Words>
  <Application>Microsoft Office PowerPoint</Application>
  <PresentationFormat>Format A4 (210 x 297 mm)</PresentationFormat>
  <Paragraphs>54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ASSAAD</dc:creator>
  <cp:lastModifiedBy>Xenia Krivocheine</cp:lastModifiedBy>
  <cp:revision>21</cp:revision>
  <dcterms:created xsi:type="dcterms:W3CDTF">2015-08-23T16:41:23Z</dcterms:created>
  <dcterms:modified xsi:type="dcterms:W3CDTF">2015-08-27T14:44:35Z</dcterms:modified>
</cp:coreProperties>
</file>